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2" r:id="rId3"/>
    <p:sldId id="260" r:id="rId4"/>
    <p:sldId id="414" r:id="rId5"/>
    <p:sldId id="415" r:id="rId6"/>
    <p:sldId id="257" r:id="rId7"/>
    <p:sldId id="258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F320D-B59C-4AA4-B284-D50AADA5FE7F}" v="20" dt="2020-09-10T17:42:34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2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Graham" userId="23281df5f9dbf94f" providerId="LiveId" clId="{740F320D-B59C-4AA4-B284-D50AADA5FE7F}"/>
    <pc:docChg chg="undo custSel addSld modSld sldOrd">
      <pc:chgData name="David Graham" userId="23281df5f9dbf94f" providerId="LiveId" clId="{740F320D-B59C-4AA4-B284-D50AADA5FE7F}" dt="2020-09-10T17:42:34.672" v="2812"/>
      <pc:docMkLst>
        <pc:docMk/>
      </pc:docMkLst>
      <pc:sldChg chg="modSp mod">
        <pc:chgData name="David Graham" userId="23281df5f9dbf94f" providerId="LiveId" clId="{740F320D-B59C-4AA4-B284-D50AADA5FE7F}" dt="2020-09-10T15:11:57.893" v="1424" actId="20577"/>
        <pc:sldMkLst>
          <pc:docMk/>
          <pc:sldMk cId="3317656825" sldId="256"/>
        </pc:sldMkLst>
        <pc:spChg chg="mod">
          <ac:chgData name="David Graham" userId="23281df5f9dbf94f" providerId="LiveId" clId="{740F320D-B59C-4AA4-B284-D50AADA5FE7F}" dt="2020-09-10T15:11:48.852" v="1397" actId="20577"/>
          <ac:spMkLst>
            <pc:docMk/>
            <pc:sldMk cId="3317656825" sldId="256"/>
            <ac:spMk id="2" creationId="{F838D755-B3C9-41BA-B247-D1E31FEB919B}"/>
          </ac:spMkLst>
        </pc:spChg>
        <pc:spChg chg="mod">
          <ac:chgData name="David Graham" userId="23281df5f9dbf94f" providerId="LiveId" clId="{740F320D-B59C-4AA4-B284-D50AADA5FE7F}" dt="2020-09-10T15:11:57.893" v="1424" actId="20577"/>
          <ac:spMkLst>
            <pc:docMk/>
            <pc:sldMk cId="3317656825" sldId="256"/>
            <ac:spMk id="3" creationId="{1F9E5632-36A4-42F8-8ED5-C4E257B6253C}"/>
          </ac:spMkLst>
        </pc:spChg>
      </pc:sldChg>
      <pc:sldChg chg="addSp delSp modSp mod">
        <pc:chgData name="David Graham" userId="23281df5f9dbf94f" providerId="LiveId" clId="{740F320D-B59C-4AA4-B284-D50AADA5FE7F}" dt="2020-09-10T16:09:15.535" v="2808" actId="20577"/>
        <pc:sldMkLst>
          <pc:docMk/>
          <pc:sldMk cId="877573631" sldId="257"/>
        </pc:sldMkLst>
        <pc:spChg chg="add mod ord">
          <ac:chgData name="David Graham" userId="23281df5f9dbf94f" providerId="LiveId" clId="{740F320D-B59C-4AA4-B284-D50AADA5FE7F}" dt="2020-09-10T15:04:28.971" v="1319" actId="1076"/>
          <ac:spMkLst>
            <pc:docMk/>
            <pc:sldMk cId="877573631" sldId="257"/>
            <ac:spMk id="4" creationId="{F652D3B4-2B25-4944-AD63-AD98BC1753F8}"/>
          </ac:spMkLst>
        </pc:spChg>
        <pc:spChg chg="add del mod">
          <ac:chgData name="David Graham" userId="23281df5f9dbf94f" providerId="LiveId" clId="{740F320D-B59C-4AA4-B284-D50AADA5FE7F}" dt="2020-09-10T14:30:39.801" v="144" actId="478"/>
          <ac:spMkLst>
            <pc:docMk/>
            <pc:sldMk cId="877573631" sldId="257"/>
            <ac:spMk id="5" creationId="{F8B1CCEF-9CC4-4939-AF8F-214EEF25D027}"/>
          </ac:spMkLst>
        </pc:spChg>
        <pc:spChg chg="add mod ord">
          <ac:chgData name="David Graham" userId="23281df5f9dbf94f" providerId="LiveId" clId="{740F320D-B59C-4AA4-B284-D50AADA5FE7F}" dt="2020-09-10T15:04:38.888" v="1321" actId="14100"/>
          <ac:spMkLst>
            <pc:docMk/>
            <pc:sldMk cId="877573631" sldId="257"/>
            <ac:spMk id="7" creationId="{FF394169-71AF-4F7F-892F-FE0C5C6966A9}"/>
          </ac:spMkLst>
        </pc:spChg>
        <pc:spChg chg="add mod">
          <ac:chgData name="David Graham" userId="23281df5f9dbf94f" providerId="LiveId" clId="{740F320D-B59C-4AA4-B284-D50AADA5FE7F}" dt="2020-09-10T15:04:52.077" v="1323" actId="14100"/>
          <ac:spMkLst>
            <pc:docMk/>
            <pc:sldMk cId="877573631" sldId="257"/>
            <ac:spMk id="9" creationId="{2D8EE77D-A322-4D17-A887-E41CE55FFCDA}"/>
          </ac:spMkLst>
        </pc:spChg>
        <pc:spChg chg="add mod">
          <ac:chgData name="David Graham" userId="23281df5f9dbf94f" providerId="LiveId" clId="{740F320D-B59C-4AA4-B284-D50AADA5FE7F}" dt="2020-09-10T15:05:33.074" v="1329" actId="14100"/>
          <ac:spMkLst>
            <pc:docMk/>
            <pc:sldMk cId="877573631" sldId="257"/>
            <ac:spMk id="10" creationId="{99B5C67D-01F7-4FF3-AF99-36C255DA96AB}"/>
          </ac:spMkLst>
        </pc:spChg>
        <pc:spChg chg="add mod">
          <ac:chgData name="David Graham" userId="23281df5f9dbf94f" providerId="LiveId" clId="{740F320D-B59C-4AA4-B284-D50AADA5FE7F}" dt="2020-09-10T15:05:37.338" v="1330" actId="1076"/>
          <ac:spMkLst>
            <pc:docMk/>
            <pc:sldMk cId="877573631" sldId="257"/>
            <ac:spMk id="11" creationId="{BCD22F9C-2747-48B8-BBDC-C80DB01903E4}"/>
          </ac:spMkLst>
        </pc:spChg>
        <pc:spChg chg="add mod">
          <ac:chgData name="David Graham" userId="23281df5f9dbf94f" providerId="LiveId" clId="{740F320D-B59C-4AA4-B284-D50AADA5FE7F}" dt="2020-09-10T15:05:43.400" v="1331" actId="1076"/>
          <ac:spMkLst>
            <pc:docMk/>
            <pc:sldMk cId="877573631" sldId="257"/>
            <ac:spMk id="15" creationId="{2E9A835B-A1BF-4835-AD00-82EFD6F03014}"/>
          </ac:spMkLst>
        </pc:spChg>
        <pc:spChg chg="add mod">
          <ac:chgData name="David Graham" userId="23281df5f9dbf94f" providerId="LiveId" clId="{740F320D-B59C-4AA4-B284-D50AADA5FE7F}" dt="2020-09-10T16:09:15.535" v="2808" actId="20577"/>
          <ac:spMkLst>
            <pc:docMk/>
            <pc:sldMk cId="877573631" sldId="257"/>
            <ac:spMk id="17" creationId="{84E83E05-3F4F-42CA-AB3E-3F7AD91B9DF5}"/>
          </ac:spMkLst>
        </pc:spChg>
        <pc:spChg chg="add mod">
          <ac:chgData name="David Graham" userId="23281df5f9dbf94f" providerId="LiveId" clId="{740F320D-B59C-4AA4-B284-D50AADA5FE7F}" dt="2020-09-10T15:11:01.562" v="1363" actId="14100"/>
          <ac:spMkLst>
            <pc:docMk/>
            <pc:sldMk cId="877573631" sldId="257"/>
            <ac:spMk id="19" creationId="{3D3EC854-5990-4FD6-B6A5-82D35200E42E}"/>
          </ac:spMkLst>
        </pc:spChg>
        <pc:spChg chg="add mod">
          <ac:chgData name="David Graham" userId="23281df5f9dbf94f" providerId="LiveId" clId="{740F320D-B59C-4AA4-B284-D50AADA5FE7F}" dt="2020-09-10T15:11:17.465" v="1383" actId="20577"/>
          <ac:spMkLst>
            <pc:docMk/>
            <pc:sldMk cId="877573631" sldId="257"/>
            <ac:spMk id="21" creationId="{FC96B1C8-3C45-462C-94B0-FDA420036EBA}"/>
          </ac:spMkLst>
        </pc:spChg>
        <pc:picChg chg="mod">
          <ac:chgData name="David Graham" userId="23281df5f9dbf94f" providerId="LiveId" clId="{740F320D-B59C-4AA4-B284-D50AADA5FE7F}" dt="2020-09-10T15:05:04.440" v="1324" actId="1076"/>
          <ac:picMkLst>
            <pc:docMk/>
            <pc:sldMk cId="877573631" sldId="257"/>
            <ac:picMk id="3" creationId="{944155B8-A907-4DBE-A2E7-CEE255C14F33}"/>
          </ac:picMkLst>
        </pc:picChg>
        <pc:picChg chg="add del">
          <ac:chgData name="David Graham" userId="23281df5f9dbf94f" providerId="LiveId" clId="{740F320D-B59C-4AA4-B284-D50AADA5FE7F}" dt="2020-09-10T14:50:06.306" v="613" actId="22"/>
          <ac:picMkLst>
            <pc:docMk/>
            <pc:sldMk cId="877573631" sldId="257"/>
            <ac:picMk id="13" creationId="{54DC3504-DA92-4F9C-804D-F522D556FEA5}"/>
          </ac:picMkLst>
        </pc:picChg>
        <pc:cxnChg chg="add del mod">
          <ac:chgData name="David Graham" userId="23281df5f9dbf94f" providerId="LiveId" clId="{740F320D-B59C-4AA4-B284-D50AADA5FE7F}" dt="2020-09-10T15:07:08.730" v="1346" actId="478"/>
          <ac:cxnSpMkLst>
            <pc:docMk/>
            <pc:sldMk cId="877573631" sldId="257"/>
            <ac:cxnSpMk id="23" creationId="{48DBF381-F820-41C8-B312-393DB59D88B3}"/>
          </ac:cxnSpMkLst>
        </pc:cxnChg>
        <pc:cxnChg chg="add mod">
          <ac:chgData name="David Graham" userId="23281df5f9dbf94f" providerId="LiveId" clId="{740F320D-B59C-4AA4-B284-D50AADA5FE7F}" dt="2020-09-10T15:11:01.562" v="1363" actId="14100"/>
          <ac:cxnSpMkLst>
            <pc:docMk/>
            <pc:sldMk cId="877573631" sldId="257"/>
            <ac:cxnSpMk id="25" creationId="{D452BE7B-201C-459F-884E-FA1F9D4AD919}"/>
          </ac:cxnSpMkLst>
        </pc:cxnChg>
      </pc:sldChg>
      <pc:sldChg chg="addSp modSp new mod">
        <pc:chgData name="David Graham" userId="23281df5f9dbf94f" providerId="LiveId" clId="{740F320D-B59C-4AA4-B284-D50AADA5FE7F}" dt="2020-09-10T15:25:01.412" v="1449" actId="1076"/>
        <pc:sldMkLst>
          <pc:docMk/>
          <pc:sldMk cId="1566062423" sldId="258"/>
        </pc:sldMkLst>
        <pc:picChg chg="add mod modCrop">
          <ac:chgData name="David Graham" userId="23281df5f9dbf94f" providerId="LiveId" clId="{740F320D-B59C-4AA4-B284-D50AADA5FE7F}" dt="2020-09-10T15:19:36.359" v="1442" actId="14100"/>
          <ac:picMkLst>
            <pc:docMk/>
            <pc:sldMk cId="1566062423" sldId="258"/>
            <ac:picMk id="3" creationId="{53060D8A-DBD7-42F0-A1EE-C0E5D76ADFD6}"/>
          </ac:picMkLst>
        </pc:picChg>
        <pc:picChg chg="add mod modCrop">
          <ac:chgData name="David Graham" userId="23281df5f9dbf94f" providerId="LiveId" clId="{740F320D-B59C-4AA4-B284-D50AADA5FE7F}" dt="2020-09-10T15:19:26.807" v="1440" actId="1076"/>
          <ac:picMkLst>
            <pc:docMk/>
            <pc:sldMk cId="1566062423" sldId="258"/>
            <ac:picMk id="5" creationId="{2A29786B-269A-4AEA-BCBF-FF7A2F4685E2}"/>
          </ac:picMkLst>
        </pc:picChg>
        <pc:picChg chg="add mod">
          <ac:chgData name="David Graham" userId="23281df5f9dbf94f" providerId="LiveId" clId="{740F320D-B59C-4AA4-B284-D50AADA5FE7F}" dt="2020-09-10T15:25:01.412" v="1449" actId="1076"/>
          <ac:picMkLst>
            <pc:docMk/>
            <pc:sldMk cId="1566062423" sldId="258"/>
            <ac:picMk id="7" creationId="{8C9F755B-74F2-4FAF-9FE7-0E6BE6D7F276}"/>
          </ac:picMkLst>
        </pc:picChg>
      </pc:sldChg>
      <pc:sldChg chg="addSp delSp modSp add mod">
        <pc:chgData name="David Graham" userId="23281df5f9dbf94f" providerId="LiveId" clId="{740F320D-B59C-4AA4-B284-D50AADA5FE7F}" dt="2020-09-10T15:29:22.669" v="1468" actId="1076"/>
        <pc:sldMkLst>
          <pc:docMk/>
          <pc:sldMk cId="2382142209" sldId="259"/>
        </pc:sldMkLst>
        <pc:picChg chg="add mod">
          <ac:chgData name="David Graham" userId="23281df5f9dbf94f" providerId="LiveId" clId="{740F320D-B59C-4AA4-B284-D50AADA5FE7F}" dt="2020-09-10T15:29:22.669" v="1468" actId="1076"/>
          <ac:picMkLst>
            <pc:docMk/>
            <pc:sldMk cId="2382142209" sldId="259"/>
            <ac:picMk id="4" creationId="{21C39ABB-5CD4-43F9-A7DA-837EB66093EC}"/>
          </ac:picMkLst>
        </pc:picChg>
        <pc:picChg chg="del">
          <ac:chgData name="David Graham" userId="23281df5f9dbf94f" providerId="LiveId" clId="{740F320D-B59C-4AA4-B284-D50AADA5FE7F}" dt="2020-09-10T15:28:12.319" v="1459" actId="478"/>
          <ac:picMkLst>
            <pc:docMk/>
            <pc:sldMk cId="2382142209" sldId="259"/>
            <ac:picMk id="5" creationId="{2A29786B-269A-4AEA-BCBF-FF7A2F4685E2}"/>
          </ac:picMkLst>
        </pc:picChg>
        <pc:picChg chg="del">
          <ac:chgData name="David Graham" userId="23281df5f9dbf94f" providerId="LiveId" clId="{740F320D-B59C-4AA4-B284-D50AADA5FE7F}" dt="2020-09-10T15:27:34.294" v="1451" actId="478"/>
          <ac:picMkLst>
            <pc:docMk/>
            <pc:sldMk cId="2382142209" sldId="259"/>
            <ac:picMk id="7" creationId="{8C9F755B-74F2-4FAF-9FE7-0E6BE6D7F276}"/>
          </ac:picMkLst>
        </pc:picChg>
        <pc:picChg chg="add mod modCrop">
          <ac:chgData name="David Graham" userId="23281df5f9dbf94f" providerId="LiveId" clId="{740F320D-B59C-4AA4-B284-D50AADA5FE7F}" dt="2020-09-10T15:29:07.920" v="1467" actId="14100"/>
          <ac:picMkLst>
            <pc:docMk/>
            <pc:sldMk cId="2382142209" sldId="259"/>
            <ac:picMk id="8" creationId="{74FA79D5-1F2B-46A5-9EFA-8CF53E14A047}"/>
          </ac:picMkLst>
        </pc:picChg>
      </pc:sldChg>
      <pc:sldChg chg="addSp modSp new mod ord">
        <pc:chgData name="David Graham" userId="23281df5f9dbf94f" providerId="LiveId" clId="{740F320D-B59C-4AA4-B284-D50AADA5FE7F}" dt="2020-09-10T16:07:17.293" v="2790"/>
        <pc:sldMkLst>
          <pc:docMk/>
          <pc:sldMk cId="2794633321" sldId="260"/>
        </pc:sldMkLst>
        <pc:spChg chg="add mod">
          <ac:chgData name="David Graham" userId="23281df5f9dbf94f" providerId="LiveId" clId="{740F320D-B59C-4AA4-B284-D50AADA5FE7F}" dt="2020-09-10T15:44:35.868" v="1525" actId="2085"/>
          <ac:spMkLst>
            <pc:docMk/>
            <pc:sldMk cId="2794633321" sldId="260"/>
            <ac:spMk id="4" creationId="{AA9A0AA3-5EE6-414C-A0D0-B2604A3FE597}"/>
          </ac:spMkLst>
        </pc:spChg>
        <pc:spChg chg="add mod">
          <ac:chgData name="David Graham" userId="23281df5f9dbf94f" providerId="LiveId" clId="{740F320D-B59C-4AA4-B284-D50AADA5FE7F}" dt="2020-09-10T15:44:27.082" v="1524" actId="2085"/>
          <ac:spMkLst>
            <pc:docMk/>
            <pc:sldMk cId="2794633321" sldId="260"/>
            <ac:spMk id="6" creationId="{4E559905-1C32-4A06-B697-59EEFB80D98A}"/>
          </ac:spMkLst>
        </pc:spChg>
        <pc:spChg chg="add mod">
          <ac:chgData name="David Graham" userId="23281df5f9dbf94f" providerId="LiveId" clId="{740F320D-B59C-4AA4-B284-D50AADA5FE7F}" dt="2020-09-10T15:49:06.206" v="1635" actId="1076"/>
          <ac:spMkLst>
            <pc:docMk/>
            <pc:sldMk cId="2794633321" sldId="260"/>
            <ac:spMk id="8" creationId="{8B9AED56-1F2F-4F26-A8FC-E142AED92BA5}"/>
          </ac:spMkLst>
        </pc:spChg>
        <pc:spChg chg="add mod">
          <ac:chgData name="David Graham" userId="23281df5f9dbf94f" providerId="LiveId" clId="{740F320D-B59C-4AA4-B284-D50AADA5FE7F}" dt="2020-09-10T15:51:26.732" v="1722" actId="1076"/>
          <ac:spMkLst>
            <pc:docMk/>
            <pc:sldMk cId="2794633321" sldId="260"/>
            <ac:spMk id="10" creationId="{86F3E5F0-F40C-4F1F-9905-236501B673C7}"/>
          </ac:spMkLst>
        </pc:spChg>
        <pc:picChg chg="add mod">
          <ac:chgData name="David Graham" userId="23281df5f9dbf94f" providerId="LiveId" clId="{740F320D-B59C-4AA4-B284-D50AADA5FE7F}" dt="2020-09-10T15:52:02.820" v="1725" actId="1076"/>
          <ac:picMkLst>
            <pc:docMk/>
            <pc:sldMk cId="2794633321" sldId="260"/>
            <ac:picMk id="3" creationId="{E290965F-1699-47E8-A4DF-705BB18F74B2}"/>
          </ac:picMkLst>
        </pc:picChg>
      </pc:sldChg>
      <pc:sldChg chg="addSp modSp new mod ord">
        <pc:chgData name="David Graham" userId="23281df5f9dbf94f" providerId="LiveId" clId="{740F320D-B59C-4AA4-B284-D50AADA5FE7F}" dt="2020-09-10T16:06:45.548" v="2788" actId="20577"/>
        <pc:sldMkLst>
          <pc:docMk/>
          <pc:sldMk cId="3320600071" sldId="261"/>
        </pc:sldMkLst>
        <pc:spChg chg="add mod">
          <ac:chgData name="David Graham" userId="23281df5f9dbf94f" providerId="LiveId" clId="{740F320D-B59C-4AA4-B284-D50AADA5FE7F}" dt="2020-09-10T16:06:45.548" v="2788" actId="20577"/>
          <ac:spMkLst>
            <pc:docMk/>
            <pc:sldMk cId="3320600071" sldId="261"/>
            <ac:spMk id="2" creationId="{9B7A91F2-5F01-4264-8C98-DD81835B3B37}"/>
          </ac:spMkLst>
        </pc:spChg>
      </pc:sldChg>
      <pc:sldChg chg="modSp add mod">
        <pc:chgData name="David Graham" userId="23281df5f9dbf94f" providerId="LiveId" clId="{740F320D-B59C-4AA4-B284-D50AADA5FE7F}" dt="2020-09-10T17:40:10.731" v="2810" actId="27636"/>
        <pc:sldMkLst>
          <pc:docMk/>
          <pc:sldMk cId="2509766312" sldId="312"/>
        </pc:sldMkLst>
        <pc:spChg chg="mod">
          <ac:chgData name="David Graham" userId="23281df5f9dbf94f" providerId="LiveId" clId="{740F320D-B59C-4AA4-B284-D50AADA5FE7F}" dt="2020-09-10T17:40:10.731" v="2810" actId="27636"/>
          <ac:spMkLst>
            <pc:docMk/>
            <pc:sldMk cId="2509766312" sldId="312"/>
            <ac:spMk id="2" creationId="{00000000-0000-0000-0000-000000000000}"/>
          </ac:spMkLst>
        </pc:spChg>
      </pc:sldChg>
      <pc:sldChg chg="add">
        <pc:chgData name="David Graham" userId="23281df5f9dbf94f" providerId="LiveId" clId="{740F320D-B59C-4AA4-B284-D50AADA5FE7F}" dt="2020-09-10T17:41:34.399" v="2811"/>
        <pc:sldMkLst>
          <pc:docMk/>
          <pc:sldMk cId="0" sldId="414"/>
        </pc:sldMkLst>
      </pc:sldChg>
      <pc:sldChg chg="add">
        <pc:chgData name="David Graham" userId="23281df5f9dbf94f" providerId="LiveId" clId="{740F320D-B59C-4AA4-B284-D50AADA5FE7F}" dt="2020-09-10T17:42:34.672" v="2812"/>
        <pc:sldMkLst>
          <pc:docMk/>
          <pc:sldMk cId="0" sldId="4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6C7D-45CC-411B-990F-3F484FE2F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1A127-435F-4DFF-82B2-6A6750356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53547-41B7-4561-A458-118D8AA4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AC0B4-9501-4244-9256-B2F9EC3D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C74AA-70A9-47A0-8EC1-DE7A95E2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4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D3AD-AE32-4094-A16F-DA2B712E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64542-1C3D-4DB4-A98E-E37AF89EA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93241-168F-4480-B51A-8EB32960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2AF70-3E64-48B3-8F2C-00858243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39B16-AA0A-4EEB-A174-DA7ED38A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63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D1B2C-5259-49DD-A7A0-8F7E5342C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F6B4B-710C-49B1-9164-ABB9E4B18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AF097-92F9-494D-A105-988097EC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04DE0-7C25-487A-A050-BC78B8B1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0B87C-23DC-48BD-AAC1-E6A0E6CD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4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Layout with text and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865" y="34128"/>
            <a:ext cx="10562167" cy="5936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302708" y="1411818"/>
            <a:ext cx="10074377" cy="4466167"/>
          </a:xfrm>
        </p:spPr>
        <p:txBody>
          <a:bodyPr/>
          <a:lstStyle>
            <a:lvl1pPr marL="457189" indent="-457189">
              <a:buFont typeface="Arial" charset="0"/>
              <a:buChar char="•"/>
              <a:defRPr/>
            </a:lvl1pPr>
            <a:lvl2pPr marL="838179" indent="-380990">
              <a:buFont typeface="Arial" charset="0"/>
              <a:buChar char="•"/>
              <a:defRPr/>
            </a:lvl2pPr>
            <a:lvl3pPr marL="1295368" indent="-380990">
              <a:buFont typeface="Arial" charset="0"/>
              <a:buChar char="•"/>
              <a:defRPr/>
            </a:lvl3pPr>
            <a:lvl4pPr marL="1752556" indent="-380990">
              <a:buFont typeface="Arial" charset="0"/>
              <a:buChar char="•"/>
              <a:defRPr/>
            </a:lvl4pPr>
            <a:lvl5pPr marL="2209745" indent="-38099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4864" y="752057"/>
            <a:ext cx="8661400" cy="53551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fr-CA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97">
          <p15:clr>
            <a:srgbClr val="FBAE40"/>
          </p15:clr>
        </p15:guide>
        <p15:guide id="2" pos="1678">
          <p15:clr>
            <a:srgbClr val="FBAE40"/>
          </p15:clr>
        </p15:guide>
        <p15:guide id="3" pos="2789">
          <p15:clr>
            <a:srgbClr val="FBAE40"/>
          </p15:clr>
        </p15:guide>
        <p15:guide id="4" pos="2971">
          <p15:clr>
            <a:srgbClr val="FBAE40"/>
          </p15:clr>
        </p15:guide>
        <p15:guide id="5" pos="4082">
          <p15:clr>
            <a:srgbClr val="FBAE40"/>
          </p15:clr>
        </p15:guide>
        <p15:guide id="6" pos="426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9B01-B200-4326-93CA-58E818F5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BF2A-B5CE-4D24-9F34-F567CF6C9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6B154-AB98-4F61-8893-733B6F20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6FFC5-7BC9-4115-9D0A-D15F38010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2D369-1D06-4A90-AC1C-F8FCAA1F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D2FB-BEA1-47A6-B118-6C2F70335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C246C-017B-402E-B396-3F4BE226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9ECA-E023-4F7E-94FF-32BDCC8FE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23E97-DC04-417E-BAA4-F0081216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3EFFD-7789-41F9-99EF-E5048D5C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9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906E-A982-459C-8D98-00D63A0E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E7CC-9AD4-4C1B-96E4-C7F99E718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D6268-DC27-449B-8109-A63CD755C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6BD64-5544-4385-A460-03B5B17AC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59809-4737-4AF3-98AC-F1EF643A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E2773-050C-4E59-9BE0-9CA743FD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0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4683-7294-4D32-9781-3683E5F1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76DFA-85A1-4143-A770-5C718D2AD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6F790-0FF7-43A8-B5BC-6D59DC5D3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EE28C-C38E-4080-B885-853BCF07D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5BE5A9-A914-4039-AD38-10DA2FCD6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F02EC-0E94-4C80-BD1F-44195FA5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8B2BA0-C16E-462B-85DD-0FCEEB1E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850F1-955F-44F0-8D14-0DD2AD23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1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15C5-11E1-4F38-9D0A-380139CB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F45135-1B52-48F4-BB2E-A670C6A1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1CE77-ED9E-4B98-AB86-34BF389A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24B1-ACEB-41EA-B690-309FE2DC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5ABD6-E6EE-48A1-874C-0C878268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D1BA1-A209-470F-91E6-C750BC65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3DFB2-AD73-4A47-A411-FF0A20B2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9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6ADF-5162-4DBC-85A3-71570BA7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FB8AF-6B10-449A-8925-8C55959CB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9EACC-A4B3-4AC7-BC0B-E648CCDEA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1E519-34A6-4F63-A0C3-97CF6FD0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3847D-2594-4CB1-B0ED-04D061182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8C705-2DD2-4A77-83DD-3E835DA7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BACD-0C8D-43B3-B052-7716E535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F609C-4E61-4071-A0D9-B75603BC4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070B5-4EF1-4E12-9B96-67D9E7E64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1DAD7-D02B-4E18-844C-D8FA347EE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04B86-61A8-4A1D-98DC-4B2DF616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3D909-7A13-437C-A2E9-EC5CC49E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96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02657-0055-4AB1-ABD3-DE4DD20D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E937-AA00-4389-B856-5F2523DE6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CDE1-12D6-461D-BABC-3FAC8B5D2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15061-E6E0-4296-B1B4-BA61FA7019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539D4-6F48-4DF2-9BAB-C0C7D828D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B8DFA-101A-45A9-8929-EA3B2EE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A5000-779C-4ACB-BA80-F92AF7B3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6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D755-B3C9-41BA-B247-D1E31FEB91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CDB Versioning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5632-36A4-42F8-8ED5-C4E257B62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 Graphics / Brainstorming</a:t>
            </a:r>
          </a:p>
        </p:txBody>
      </p:sp>
    </p:spTree>
    <p:extLst>
      <p:ext uri="{BB962C8B-B14F-4D97-AF65-F5344CB8AC3E}">
        <p14:creationId xmlns:p14="http://schemas.microsoft.com/office/powerpoint/2010/main" val="331765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CDB Versioning – Database Revision / Updates</a:t>
            </a:r>
          </a:p>
        </p:txBody>
      </p:sp>
      <p:pic>
        <p:nvPicPr>
          <p:cNvPr id="4" name="Picture 7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918" y="1481842"/>
            <a:ext cx="5010428" cy="4631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 hidden="1"/>
          <p:cNvGrpSpPr>
            <a:grpSpLocks/>
          </p:cNvGrpSpPr>
          <p:nvPr/>
        </p:nvGrpSpPr>
        <p:grpSpPr>
          <a:xfrm>
            <a:off x="6366628" y="627810"/>
            <a:ext cx="4788456" cy="1900807"/>
            <a:chOff x="4772304" y="914400"/>
            <a:chExt cx="3457296" cy="1372394"/>
          </a:xfrm>
        </p:grpSpPr>
        <p:sp>
          <p:nvSpPr>
            <p:cNvPr id="6" name="TextBox 5"/>
            <p:cNvSpPr txBox="1"/>
            <p:nvPr/>
          </p:nvSpPr>
          <p:spPr>
            <a:xfrm>
              <a:off x="4772304" y="1066800"/>
              <a:ext cx="236337" cy="303650"/>
            </a:xfrm>
            <a:prstGeom prst="rect">
              <a:avLst/>
            </a:prstGeom>
            <a:solidFill>
              <a:srgbClr val="6D6E65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 defTabSz="1219170" fontAlgn="base">
                <a:spcBef>
                  <a:spcPct val="20000"/>
                </a:spcBef>
                <a:spcAft>
                  <a:spcPct val="0"/>
                </a:spcAft>
                <a:buClr>
                  <a:srgbClr val="0047A9"/>
                </a:buClr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Trebuchet MS"/>
                  <a:ea typeface="ＭＳ Ｐゴシック"/>
                </a:rPr>
                <a:t>4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rot="5400000">
              <a:off x="4495800" y="1905000"/>
              <a:ext cx="762000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6D6E65"/>
              </a:solidFill>
              <a:prstDash val="solid"/>
              <a:headEnd type="none" w="med" len="med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8" name="TextBox 7"/>
            <p:cNvSpPr txBox="1"/>
            <p:nvPr/>
          </p:nvSpPr>
          <p:spPr>
            <a:xfrm>
              <a:off x="5105400" y="914400"/>
              <a:ext cx="3124200" cy="540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spcBef>
                  <a:spcPct val="20000"/>
                </a:spcBef>
                <a:spcAft>
                  <a:spcPct val="0"/>
                </a:spcAft>
                <a:buClr>
                  <a:srgbClr val="0047A9"/>
                </a:buClr>
                <a:defRPr/>
              </a:pPr>
              <a:r>
                <a:rPr lang="en-US" sz="2133" kern="0" dirty="0">
                  <a:solidFill>
                    <a:srgbClr val="6D6E65"/>
                  </a:solidFill>
                  <a:ea typeface="ＭＳ Ｐゴシック" pitchFamily="-112" charset="-128"/>
                </a:rPr>
                <a:t>Clients and tools point to this directory</a:t>
              </a:r>
            </a:p>
          </p:txBody>
        </p:sp>
      </p:grpSp>
      <p:pic>
        <p:nvPicPr>
          <p:cNvPr id="9" name="cdb v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4151" y="1791406"/>
            <a:ext cx="5171420" cy="2325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2"/>
          <p:cNvGrpSpPr>
            <a:grpSpLocks/>
          </p:cNvGrpSpPr>
          <p:nvPr/>
        </p:nvGrpSpPr>
        <p:grpSpPr>
          <a:xfrm>
            <a:off x="7160251" y="4085774"/>
            <a:ext cx="4233893" cy="1553760"/>
            <a:chOff x="5305704" y="3886200"/>
            <a:chExt cx="3056899" cy="1121824"/>
          </a:xfrm>
        </p:grpSpPr>
        <p:sp>
          <p:nvSpPr>
            <p:cNvPr id="11" name="TextBox 10"/>
            <p:cNvSpPr txBox="1"/>
            <p:nvPr/>
          </p:nvSpPr>
          <p:spPr>
            <a:xfrm>
              <a:off x="5305704" y="4191000"/>
              <a:ext cx="236337" cy="303650"/>
            </a:xfrm>
            <a:prstGeom prst="rect">
              <a:avLst/>
            </a:prstGeom>
            <a:solidFill>
              <a:srgbClr val="6D6E65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 defTabSz="1219170" fontAlgn="base">
                <a:spcBef>
                  <a:spcPct val="20000"/>
                </a:spcBef>
                <a:spcAft>
                  <a:spcPct val="0"/>
                </a:spcAft>
                <a:buClr>
                  <a:srgbClr val="0047A9"/>
                </a:buClr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Trebuchet MS"/>
                  <a:ea typeface="ＭＳ Ｐゴシック"/>
                </a:rPr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rot="5400000" flipH="1" flipV="1">
              <a:off x="5638800" y="3886200"/>
              <a:ext cx="228600" cy="228600"/>
            </a:xfrm>
            <a:prstGeom prst="straightConnector1">
              <a:avLst/>
            </a:prstGeom>
            <a:noFill/>
            <a:ln w="25400" cap="flat" cmpd="sng" algn="ctr">
              <a:solidFill>
                <a:srgbClr val="6D6E65"/>
              </a:solidFill>
              <a:prstDash val="solid"/>
              <a:headEnd type="none" w="med" len="med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" name="TextBox 12"/>
            <p:cNvSpPr txBox="1"/>
            <p:nvPr/>
          </p:nvSpPr>
          <p:spPr>
            <a:xfrm>
              <a:off x="5619403" y="4111565"/>
              <a:ext cx="2743200" cy="896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spcBef>
                  <a:spcPct val="20000"/>
                </a:spcBef>
                <a:spcAft>
                  <a:spcPct val="0"/>
                </a:spcAft>
                <a:buClr>
                  <a:srgbClr val="0047A9"/>
                </a:buClr>
                <a:defRPr/>
              </a:pPr>
              <a:r>
                <a:rPr lang="en-US" sz="1867" kern="0" dirty="0">
                  <a:solidFill>
                    <a:srgbClr val="6D6E65"/>
                  </a:solidFill>
                  <a:ea typeface="ＭＳ Ｐゴシック" pitchFamily="-112" charset="-128"/>
                </a:rPr>
                <a:t>Create second CDB directory structure and modify the target file. Do not need to replicate entire file/dir hierarchy</a:t>
              </a:r>
            </a:p>
          </p:txBody>
        </p:sp>
      </p:grpSp>
      <p:grpSp>
        <p:nvGrpSpPr>
          <p:cNvPr id="14" name="Group 3"/>
          <p:cNvGrpSpPr>
            <a:grpSpLocks/>
          </p:cNvGrpSpPr>
          <p:nvPr/>
        </p:nvGrpSpPr>
        <p:grpSpPr>
          <a:xfrm>
            <a:off x="1351018" y="1006369"/>
            <a:ext cx="10162545" cy="1612435"/>
            <a:chOff x="1044575" y="1679575"/>
            <a:chExt cx="7337425" cy="1164186"/>
          </a:xfrm>
        </p:grpSpPr>
        <p:sp>
          <p:nvSpPr>
            <p:cNvPr id="15" name="Freeform 14"/>
            <p:cNvSpPr/>
            <p:nvPr/>
          </p:nvSpPr>
          <p:spPr bwMode="auto">
            <a:xfrm>
              <a:off x="1044575" y="1679575"/>
              <a:ext cx="5503862" cy="1044575"/>
            </a:xfrm>
            <a:custGeom>
              <a:avLst/>
              <a:gdLst>
                <a:gd name="connsiteX0" fmla="*/ 4702175 w 5588000"/>
                <a:gd name="connsiteY0" fmla="*/ 985837 h 985837"/>
                <a:gd name="connsiteX1" fmla="*/ 4940300 w 5588000"/>
                <a:gd name="connsiteY1" fmla="*/ 404812 h 985837"/>
                <a:gd name="connsiteX2" fmla="*/ 815975 w 5588000"/>
                <a:gd name="connsiteY2" fmla="*/ 33337 h 985837"/>
                <a:gd name="connsiteX3" fmla="*/ 44450 w 5588000"/>
                <a:gd name="connsiteY3" fmla="*/ 604837 h 985837"/>
                <a:gd name="connsiteX0" fmla="*/ 4679950 w 5184775"/>
                <a:gd name="connsiteY0" fmla="*/ 1044575 h 1044575"/>
                <a:gd name="connsiteX1" fmla="*/ 4537075 w 5184775"/>
                <a:gd name="connsiteY1" fmla="*/ 158750 h 1044575"/>
                <a:gd name="connsiteX2" fmla="*/ 793750 w 5184775"/>
                <a:gd name="connsiteY2" fmla="*/ 92075 h 1044575"/>
                <a:gd name="connsiteX3" fmla="*/ 22225 w 5184775"/>
                <a:gd name="connsiteY3" fmla="*/ 663575 h 1044575"/>
                <a:gd name="connsiteX0" fmla="*/ 4679950 w 5122862"/>
                <a:gd name="connsiteY0" fmla="*/ 1044575 h 1044575"/>
                <a:gd name="connsiteX1" fmla="*/ 4308475 w 5122862"/>
                <a:gd name="connsiteY1" fmla="*/ 158750 h 1044575"/>
                <a:gd name="connsiteX2" fmla="*/ 793750 w 5122862"/>
                <a:gd name="connsiteY2" fmla="*/ 92075 h 1044575"/>
                <a:gd name="connsiteX3" fmla="*/ 22225 w 5122862"/>
                <a:gd name="connsiteY3" fmla="*/ 663575 h 1044575"/>
                <a:gd name="connsiteX0" fmla="*/ 5060950 w 5503862"/>
                <a:gd name="connsiteY0" fmla="*/ 884238 h 884238"/>
                <a:gd name="connsiteX1" fmla="*/ 4308475 w 5503862"/>
                <a:gd name="connsiteY1" fmla="*/ 150813 h 884238"/>
                <a:gd name="connsiteX2" fmla="*/ 793750 w 5503862"/>
                <a:gd name="connsiteY2" fmla="*/ 84138 h 884238"/>
                <a:gd name="connsiteX3" fmla="*/ 22225 w 5503862"/>
                <a:gd name="connsiteY3" fmla="*/ 655638 h 884238"/>
                <a:gd name="connsiteX0" fmla="*/ 5060950 w 5341937"/>
                <a:gd name="connsiteY0" fmla="*/ 884238 h 884238"/>
                <a:gd name="connsiteX1" fmla="*/ 4308475 w 5341937"/>
                <a:gd name="connsiteY1" fmla="*/ 150813 h 884238"/>
                <a:gd name="connsiteX2" fmla="*/ 793750 w 5341937"/>
                <a:gd name="connsiteY2" fmla="*/ 84138 h 884238"/>
                <a:gd name="connsiteX3" fmla="*/ 22225 w 5341937"/>
                <a:gd name="connsiteY3" fmla="*/ 655638 h 884238"/>
                <a:gd name="connsiteX0" fmla="*/ 5060950 w 5341937"/>
                <a:gd name="connsiteY0" fmla="*/ 1044575 h 1044575"/>
                <a:gd name="connsiteX1" fmla="*/ 4308475 w 5341937"/>
                <a:gd name="connsiteY1" fmla="*/ 158750 h 1044575"/>
                <a:gd name="connsiteX2" fmla="*/ 793750 w 5341937"/>
                <a:gd name="connsiteY2" fmla="*/ 92075 h 1044575"/>
                <a:gd name="connsiteX3" fmla="*/ 22225 w 5341937"/>
                <a:gd name="connsiteY3" fmla="*/ 663575 h 1044575"/>
                <a:gd name="connsiteX0" fmla="*/ 5060950 w 5503862"/>
                <a:gd name="connsiteY0" fmla="*/ 1044575 h 1044575"/>
                <a:gd name="connsiteX1" fmla="*/ 4308475 w 5503862"/>
                <a:gd name="connsiteY1" fmla="*/ 158750 h 1044575"/>
                <a:gd name="connsiteX2" fmla="*/ 793750 w 5503862"/>
                <a:gd name="connsiteY2" fmla="*/ 92075 h 1044575"/>
                <a:gd name="connsiteX3" fmla="*/ 22225 w 5503862"/>
                <a:gd name="connsiteY3" fmla="*/ 663575 h 104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03862" h="1044575">
                  <a:moveTo>
                    <a:pt x="5060950" y="1044575"/>
                  </a:moveTo>
                  <a:cubicBezTo>
                    <a:pt x="5503862" y="728662"/>
                    <a:pt x="5019675" y="317500"/>
                    <a:pt x="4308475" y="158750"/>
                  </a:cubicBezTo>
                  <a:cubicBezTo>
                    <a:pt x="3597275" y="0"/>
                    <a:pt x="1508125" y="7937"/>
                    <a:pt x="793750" y="92075"/>
                  </a:cubicBezTo>
                  <a:cubicBezTo>
                    <a:pt x="79375" y="176213"/>
                    <a:pt x="0" y="394493"/>
                    <a:pt x="22225" y="663575"/>
                  </a:cubicBezTo>
                </a:path>
              </a:pathLst>
            </a:custGeom>
            <a:noFill/>
            <a:ln w="25400" cap="flat" cmpd="sng" algn="ctr">
              <a:solidFill>
                <a:srgbClr val="6D6E65"/>
              </a:solidFill>
              <a:prstDash val="solid"/>
              <a:headEnd type="none" w="med" len="med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>
                <a:spcBef>
                  <a:spcPct val="20000"/>
                </a:spcBef>
                <a:spcAft>
                  <a:spcPct val="0"/>
                </a:spcAft>
                <a:buClr>
                  <a:srgbClr val="0047A9"/>
                </a:buClr>
                <a:defRPr/>
              </a:pPr>
              <a:endParaRPr lang="en-US" sz="2133" kern="0">
                <a:solidFill>
                  <a:srgbClr val="6D6E65"/>
                </a:solidFill>
                <a:latin typeface="Trebuchet MS"/>
                <a:ea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62904" y="2514600"/>
              <a:ext cx="236337" cy="303649"/>
            </a:xfrm>
            <a:prstGeom prst="rect">
              <a:avLst/>
            </a:prstGeom>
            <a:solidFill>
              <a:srgbClr val="6D6E65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 defTabSz="1219170" fontAlgn="base">
                <a:spcBef>
                  <a:spcPct val="20000"/>
                </a:spcBef>
                <a:spcAft>
                  <a:spcPct val="0"/>
                </a:spcAft>
                <a:buClr>
                  <a:srgbClr val="0047A9"/>
                </a:buClr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Trebuchet MS"/>
                  <a:ea typeface="ＭＳ Ｐゴシック"/>
                </a:rPr>
                <a:t>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24600" y="2362200"/>
              <a:ext cx="2057400" cy="48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spcBef>
                  <a:spcPct val="20000"/>
                </a:spcBef>
                <a:spcAft>
                  <a:spcPct val="0"/>
                </a:spcAft>
                <a:buClr>
                  <a:srgbClr val="0047A9"/>
                </a:buClr>
                <a:defRPr/>
              </a:pPr>
              <a:r>
                <a:rPr lang="en-US" sz="1867" kern="0" dirty="0">
                  <a:solidFill>
                    <a:srgbClr val="6D6E65"/>
                  </a:solidFill>
                  <a:ea typeface="ＭＳ Ｐゴシック" pitchFamily="-112" charset="-128"/>
                </a:rPr>
                <a:t>Version.xml file points to base CDB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>
          <a:xfrm>
            <a:off x="3594629" y="3676905"/>
            <a:ext cx="3831412" cy="1527539"/>
            <a:chOff x="3019466" y="4115594"/>
            <a:chExt cx="2771853" cy="1154386"/>
          </a:xfrm>
        </p:grpSpPr>
        <p:sp>
          <p:nvSpPr>
            <p:cNvPr id="19" name="TextBox 18"/>
            <p:cNvSpPr txBox="1"/>
            <p:nvPr/>
          </p:nvSpPr>
          <p:spPr>
            <a:xfrm>
              <a:off x="3019466" y="4572000"/>
              <a:ext cx="236811" cy="317827"/>
            </a:xfrm>
            <a:prstGeom prst="rect">
              <a:avLst/>
            </a:prstGeom>
            <a:solidFill>
              <a:srgbClr val="6D6E65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 defTabSz="1219170" fontAlgn="base">
                <a:spcBef>
                  <a:spcPct val="20000"/>
                </a:spcBef>
                <a:spcAft>
                  <a:spcPct val="0"/>
                </a:spcAft>
                <a:buClr>
                  <a:srgbClr val="0047A9"/>
                </a:buClr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Trebuchet MS"/>
                  <a:ea typeface="ＭＳ Ｐゴシック"/>
                </a:rPr>
                <a:t>5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 rot="5400000" flipH="1" flipV="1">
              <a:off x="3010694" y="4229100"/>
              <a:ext cx="456406" cy="229394"/>
            </a:xfrm>
            <a:prstGeom prst="straightConnector1">
              <a:avLst/>
            </a:prstGeom>
            <a:noFill/>
            <a:ln w="25400" cap="flat" cmpd="sng" algn="ctr">
              <a:solidFill>
                <a:srgbClr val="6D6E65"/>
              </a:solidFill>
              <a:prstDash val="solid"/>
              <a:headEnd type="none" w="med" len="med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1" name="TextBox 20"/>
            <p:cNvSpPr txBox="1"/>
            <p:nvPr/>
          </p:nvSpPr>
          <p:spPr>
            <a:xfrm>
              <a:off x="3276719" y="4548800"/>
              <a:ext cx="2514600" cy="721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spcBef>
                  <a:spcPct val="20000"/>
                </a:spcBef>
                <a:spcAft>
                  <a:spcPct val="0"/>
                </a:spcAft>
                <a:buClr>
                  <a:srgbClr val="0047A9"/>
                </a:buClr>
                <a:defRPr/>
              </a:pPr>
              <a:r>
                <a:rPr lang="en-US" sz="1867" kern="0" dirty="0">
                  <a:solidFill>
                    <a:srgbClr val="6D6E65"/>
                  </a:solidFill>
                  <a:ea typeface="ＭＳ Ｐゴシック" pitchFamily="-112" charset="-128"/>
                </a:rPr>
                <a:t>Result: every file is taken from CDB base directory except this one. File from CDB_V1 is used.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>
          <a:xfrm>
            <a:off x="876685" y="627808"/>
            <a:ext cx="3409935" cy="622226"/>
            <a:chOff x="657266" y="1676400"/>
            <a:chExt cx="2466934" cy="470228"/>
          </a:xfrm>
        </p:grpSpPr>
        <p:sp>
          <p:nvSpPr>
            <p:cNvPr id="23" name="TextBox 22"/>
            <p:cNvSpPr txBox="1"/>
            <p:nvPr/>
          </p:nvSpPr>
          <p:spPr>
            <a:xfrm>
              <a:off x="657266" y="1828800"/>
              <a:ext cx="236811" cy="317828"/>
            </a:xfrm>
            <a:prstGeom prst="rect">
              <a:avLst/>
            </a:prstGeom>
            <a:solidFill>
              <a:srgbClr val="6D6E65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 defTabSz="1219170" fontAlgn="base">
                <a:spcBef>
                  <a:spcPct val="20000"/>
                </a:spcBef>
                <a:spcAft>
                  <a:spcPct val="0"/>
                </a:spcAft>
                <a:buClr>
                  <a:srgbClr val="0047A9"/>
                </a:buClr>
                <a:defRPr/>
              </a:pPr>
              <a:r>
                <a:rPr lang="en-US" sz="2133" kern="0" dirty="0">
                  <a:solidFill>
                    <a:srgbClr val="FFFFFF"/>
                  </a:solidFill>
                  <a:latin typeface="Trebuchet MS"/>
                  <a:ea typeface="ＭＳ Ｐゴシック"/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90600" y="1676400"/>
              <a:ext cx="2133600" cy="286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spcBef>
                  <a:spcPct val="20000"/>
                </a:spcBef>
                <a:spcAft>
                  <a:spcPct val="0"/>
                </a:spcAft>
                <a:buClr>
                  <a:srgbClr val="0047A9"/>
                </a:buClr>
                <a:defRPr/>
              </a:pPr>
              <a:r>
                <a:rPr lang="en-US" sz="1867" kern="0" dirty="0">
                  <a:solidFill>
                    <a:srgbClr val="6D6E65"/>
                  </a:solidFill>
                  <a:ea typeface="ＭＳ Ｐゴシック" pitchFamily="-112" charset="-128"/>
                </a:rPr>
                <a:t>Start with the base CDB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76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omputer, sitting, table&#10;&#10;Description automatically generated">
            <a:extLst>
              <a:ext uri="{FF2B5EF4-FFF2-40B4-BE49-F238E27FC236}">
                <a16:creationId xmlns:a16="http://schemas.microsoft.com/office/drawing/2014/main" id="{E290965F-1699-47E8-A4DF-705BB18F7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61" y="0"/>
            <a:ext cx="9453877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9A0AA3-5EE6-414C-A0D0-B2604A3FE597}"/>
              </a:ext>
            </a:extLst>
          </p:cNvPr>
          <p:cNvSpPr/>
          <p:nvPr/>
        </p:nvSpPr>
        <p:spPr>
          <a:xfrm>
            <a:off x="3834809" y="4253023"/>
            <a:ext cx="1573619" cy="9214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Generator CDB Client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59905-1C32-4A06-B697-59EEFB80D98A}"/>
              </a:ext>
            </a:extLst>
          </p:cNvPr>
          <p:cNvSpPr/>
          <p:nvPr/>
        </p:nvSpPr>
        <p:spPr>
          <a:xfrm>
            <a:off x="2555358" y="2604977"/>
            <a:ext cx="1573619" cy="9214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CDB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9AED56-1F2F-4F26-A8FC-E142AED92BA5}"/>
              </a:ext>
            </a:extLst>
          </p:cNvPr>
          <p:cNvSpPr/>
          <p:nvPr/>
        </p:nvSpPr>
        <p:spPr>
          <a:xfrm>
            <a:off x="1453116" y="224790"/>
            <a:ext cx="2353340" cy="22895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CGF, Exercise Setup and Control; Camera Control; Radar CDB Client; Simulator system loader and launcher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3E5F0-F40C-4F1F-9905-236501B673C7}"/>
              </a:ext>
            </a:extLst>
          </p:cNvPr>
          <p:cNvSpPr/>
          <p:nvPr/>
        </p:nvSpPr>
        <p:spPr>
          <a:xfrm>
            <a:off x="4128977" y="-120502"/>
            <a:ext cx="4536559" cy="999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the shelf gigabit router; off-the-shelf Dell Laptops, circa 2011 </a:t>
            </a:r>
          </a:p>
        </p:txBody>
      </p:sp>
    </p:spTree>
    <p:extLst>
      <p:ext uri="{BB962C8B-B14F-4D97-AF65-F5344CB8AC3E}">
        <p14:creationId xmlns:p14="http://schemas.microsoft.com/office/powerpoint/2010/main" val="279463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3130259" y="-1061990"/>
            <a:ext cx="5829179" cy="8616716"/>
            <a:chOff x="1365282" y="348219"/>
            <a:chExt cx="4012603" cy="6138305"/>
          </a:xfrm>
        </p:grpSpPr>
        <p:pic>
          <p:nvPicPr>
            <p:cNvPr id="8" name="Picture 7" descr="untitled1.jpg"/>
            <p:cNvPicPr>
              <a:picLocks noChangeAspect="1"/>
            </p:cNvPicPr>
            <p:nvPr/>
          </p:nvPicPr>
          <p:blipFill>
            <a:blip r:embed="rId2" cstate="print">
              <a:lum bright="-1000" contrast="24000"/>
            </a:blip>
            <a:stretch>
              <a:fillRect/>
            </a:stretch>
          </p:blipFill>
          <p:spPr>
            <a:xfrm rot="16200000">
              <a:off x="1579360" y="2687998"/>
              <a:ext cx="3584448" cy="4012603"/>
            </a:xfrm>
            <a:prstGeom prst="rect">
              <a:avLst/>
            </a:prstGeom>
            <a:ln w="38100">
              <a:solidFill>
                <a:srgbClr val="00B050"/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9" name="Picture 2" descr="D:\CAE\Starteam\DSE_Integration_Management\Demonstration\Presentations\Tradeshows\SIMTEC 2012\MULTI_MEDIA\PICTURES\YEMEN WORLD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860200" y="855131"/>
              <a:ext cx="2432304" cy="141847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</p:pic>
        <p:pic>
          <p:nvPicPr>
            <p:cNvPr id="10" name="Picture 3" descr="D:\CAE\Starteam\DSE_Integration_Management\Demonstration\Presentations\Tradeshows\SIMTEC 2012\MULTI_MEDIA\PICTURES\YEMEN WORLD\YEMEN WORLD 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2933378" y="350293"/>
              <a:ext cx="2432304" cy="242971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ntitled1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-1000" contrast="24000"/>
          </a:blip>
          <a:srcRect l="367" t="674" r="367" b="2021"/>
          <a:stretch>
            <a:fillRect/>
          </a:stretch>
        </p:blipFill>
        <p:spPr>
          <a:xfrm>
            <a:off x="1524000" y="1255427"/>
            <a:ext cx="9144000" cy="4860629"/>
          </a:xfrm>
          <a:prstGeom prst="rect">
            <a:avLst/>
          </a:prstGeom>
          <a:ln w="38100">
            <a:solidFill>
              <a:srgbClr val="00B05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4155B8-A907-4DBE-A2E7-CEE255C14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42" b="71354"/>
          <a:stretch/>
        </p:blipFill>
        <p:spPr>
          <a:xfrm>
            <a:off x="559536" y="172447"/>
            <a:ext cx="10843938" cy="248506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D8EE77D-A322-4D17-A887-E41CE55FFCDA}"/>
              </a:ext>
            </a:extLst>
          </p:cNvPr>
          <p:cNvSpPr/>
          <p:nvPr/>
        </p:nvSpPr>
        <p:spPr>
          <a:xfrm>
            <a:off x="1063585" y="4803880"/>
            <a:ext cx="3106296" cy="756039"/>
          </a:xfrm>
          <a:prstGeom prst="wedgeRoundRectCallout">
            <a:avLst>
              <a:gd name="adj1" fmla="val -44855"/>
              <a:gd name="adj2" fmla="val -494194"/>
              <a:gd name="adj3" fmla="val 16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CDB_NAV_V4 is navigation data only, updated every 28 days, with worldwide coverage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F394169-71AF-4F7F-892F-FE0C5C6966A9}"/>
              </a:ext>
            </a:extLst>
          </p:cNvPr>
          <p:cNvSpPr/>
          <p:nvPr/>
        </p:nvSpPr>
        <p:spPr>
          <a:xfrm>
            <a:off x="506373" y="3582738"/>
            <a:ext cx="2815733" cy="1138517"/>
          </a:xfrm>
          <a:prstGeom prst="wedgeRoundRectCallout">
            <a:avLst>
              <a:gd name="adj1" fmla="val -31461"/>
              <a:gd name="adj2" fmla="val -253801"/>
              <a:gd name="adj3" fmla="val 16667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CDB_WORLD_COMPACT is a low resolution imagery and elevation dataset with world wide coverage; CDB_WORLD_NORTH_AFRICA adds more content of a specific region, but still at “background” resolution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652D3B4-2B25-4944-AD63-AD98BC1753F8}"/>
              </a:ext>
            </a:extLst>
          </p:cNvPr>
          <p:cNvSpPr/>
          <p:nvPr/>
        </p:nvSpPr>
        <p:spPr>
          <a:xfrm>
            <a:off x="788919" y="2835735"/>
            <a:ext cx="2752979" cy="630790"/>
          </a:xfrm>
          <a:prstGeom prst="wedgeRoundRectCallout">
            <a:avLst>
              <a:gd name="adj1" fmla="val 10939"/>
              <a:gd name="adj2" fmla="val -123748"/>
              <a:gd name="adj3" fmla="val 16667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CDB [root] and CDB_BOOT are standard bookends for the on-disk repository to be accessed at run-time startup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B5C67D-01F7-4FF3-AF99-36C255DA96AB}"/>
              </a:ext>
            </a:extLst>
          </p:cNvPr>
          <p:cNvSpPr/>
          <p:nvPr/>
        </p:nvSpPr>
        <p:spPr>
          <a:xfrm rot="10800000">
            <a:off x="2521409" y="1336237"/>
            <a:ext cx="211204" cy="439399"/>
          </a:xfrm>
          <a:prstGeom prst="leftBrace">
            <a:avLst>
              <a:gd name="adj1" fmla="val 0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D22F9C-2747-48B8-BBDC-C80DB01903E4}"/>
              </a:ext>
            </a:extLst>
          </p:cNvPr>
          <p:cNvSpPr/>
          <p:nvPr/>
        </p:nvSpPr>
        <p:spPr>
          <a:xfrm>
            <a:off x="2859740" y="1361669"/>
            <a:ext cx="4166484" cy="3376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‘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Area/Airport Databases – medium to high resolution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9A835B-A1BF-4835-AD00-82EFD6F03014}"/>
              </a:ext>
            </a:extLst>
          </p:cNvPr>
          <p:cNvSpPr/>
          <p:nvPr/>
        </p:nvSpPr>
        <p:spPr>
          <a:xfrm>
            <a:off x="4786445" y="1780058"/>
            <a:ext cx="2290480" cy="106577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SLC – Salt Lake City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NTF – NATO Training Facility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OAKB – Kabul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OAKN - Kandahar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84E83E05-3F4F-42CA-AB3E-3F7AD91B9DF5}"/>
              </a:ext>
            </a:extLst>
          </p:cNvPr>
          <p:cNvSpPr/>
          <p:nvPr/>
        </p:nvSpPr>
        <p:spPr>
          <a:xfrm>
            <a:off x="9130757" y="1878343"/>
            <a:ext cx="2360873" cy="779173"/>
          </a:xfrm>
          <a:prstGeom prst="wedgeRoundRectCallout">
            <a:avLst>
              <a:gd name="adj1" fmla="val -20411"/>
              <a:gd name="adj2" fmla="val -68091"/>
              <a:gd name="adj3" fmla="val 16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CDB datasets that are present on-disk at the CDB Server, but not linked into the current run-time layout/hierarchy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3D3EC854-5990-4FD6-B6A5-82D35200E42E}"/>
              </a:ext>
            </a:extLst>
          </p:cNvPr>
          <p:cNvSpPr/>
          <p:nvPr/>
        </p:nvSpPr>
        <p:spPr>
          <a:xfrm rot="10800000">
            <a:off x="3541898" y="1775634"/>
            <a:ext cx="217630" cy="33763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6B1C8-3C45-462C-94B0-FDA420036EBA}"/>
              </a:ext>
            </a:extLst>
          </p:cNvPr>
          <p:cNvSpPr/>
          <p:nvPr/>
        </p:nvSpPr>
        <p:spPr>
          <a:xfrm>
            <a:off x="4942982" y="3151130"/>
            <a:ext cx="5540175" cy="1851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Area / Target Databases.  OYAA is Aden, Yemen.  This is the dataset, modified with non-licensed, procedurally generated ‘imagery’, that is available from Presagis for experimentation on the Tech Sprint.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CDB_R1_OYAA_DEV-R11 is the ‘main’ Yemen dataset; underneath it is a small version that only has upgraded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MaterialDescriptors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; underneath that is an R&amp;D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datalayer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with dynamic changes in the Yemen Database generated by either simulation kinetics or operator modifications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452BE7B-201C-459F-884E-FA1F9D4AD919}"/>
              </a:ext>
            </a:extLst>
          </p:cNvPr>
          <p:cNvCxnSpPr>
            <a:cxnSpLocks/>
            <a:stCxn id="19" idx="1"/>
            <a:endCxn id="21" idx="1"/>
          </p:cNvCxnSpPr>
          <p:nvPr/>
        </p:nvCxnSpPr>
        <p:spPr>
          <a:xfrm>
            <a:off x="3759528" y="1944452"/>
            <a:ext cx="1183454" cy="213240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7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060D8A-DBD7-42F0-A1EE-C0E5D76AD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9" t="24469" r="1071" b="40094"/>
          <a:stretch/>
        </p:blipFill>
        <p:spPr>
          <a:xfrm>
            <a:off x="342014" y="299482"/>
            <a:ext cx="4977320" cy="2358657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29786B-269A-4AEA-BCBF-FF7A2F4685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61" b="71354"/>
          <a:stretch/>
        </p:blipFill>
        <p:spPr>
          <a:xfrm>
            <a:off x="288406" y="3429000"/>
            <a:ext cx="5012389" cy="3049148"/>
          </a:xfrm>
          <a:prstGeom prst="rect">
            <a:avLst/>
          </a:prstGeom>
        </p:spPr>
      </p:pic>
      <p:pic>
        <p:nvPicPr>
          <p:cNvPr id="7" name="Picture 6" descr="A large building&#10;&#10;Description automatically generated">
            <a:extLst>
              <a:ext uri="{FF2B5EF4-FFF2-40B4-BE49-F238E27FC236}">
                <a16:creationId xmlns:a16="http://schemas.microsoft.com/office/drawing/2014/main" id="{8C9F755B-74F2-4FAF-9FE7-0E6BE6D7F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49" y="1446028"/>
            <a:ext cx="6563972" cy="41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060D8A-DBD7-42F0-A1EE-C0E5D76AD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9" t="24469" r="1071" b="40094"/>
          <a:stretch/>
        </p:blipFill>
        <p:spPr>
          <a:xfrm>
            <a:off x="342014" y="299482"/>
            <a:ext cx="4977320" cy="2358657"/>
          </a:xfrm>
          <a:prstGeom prst="rect">
            <a:avLst/>
          </a:prstGeom>
        </p:spPr>
      </p:pic>
      <p:pic>
        <p:nvPicPr>
          <p:cNvPr id="4" name="Picture 3" descr="A picture containing nature, person, flying, air&#10;&#10;Description automatically generated">
            <a:extLst>
              <a:ext uri="{FF2B5EF4-FFF2-40B4-BE49-F238E27FC236}">
                <a16:creationId xmlns:a16="http://schemas.microsoft.com/office/drawing/2014/main" id="{21C39ABB-5CD4-43F9-A7DA-837EB6609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41" y="1509823"/>
            <a:ext cx="6547528" cy="399420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4FA79D5-1F2B-46A5-9EFA-8CF53E14A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28" b="76641"/>
          <a:stretch/>
        </p:blipFill>
        <p:spPr>
          <a:xfrm>
            <a:off x="453655" y="3040910"/>
            <a:ext cx="4821194" cy="251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7A91F2-5F01-4264-8C98-DD81835B3B37}"/>
              </a:ext>
            </a:extLst>
          </p:cNvPr>
          <p:cNvSpPr txBox="1"/>
          <p:nvPr/>
        </p:nvSpPr>
        <p:spPr>
          <a:xfrm>
            <a:off x="630865" y="637953"/>
            <a:ext cx="111500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German Army Aviation Training School in </a:t>
            </a:r>
            <a:r>
              <a:rPr lang="en-US" dirty="0" err="1"/>
              <a:t>Buchenberg</a:t>
            </a:r>
            <a:r>
              <a:rPr lang="en-US" dirty="0"/>
              <a:t>, there are</a:t>
            </a:r>
          </a:p>
          <a:p>
            <a:endParaRPr lang="en-US" dirty="0"/>
          </a:p>
          <a:p>
            <a:pPr lvl="1"/>
            <a:r>
              <a:rPr lang="en-US" dirty="0"/>
              <a:t>12 helicopter flight simulators (CH-53, UH-1D, EC-135, with multiple CDB clients (out-the-window visuals; non-visual sensors; computer-generated-forces;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CDB holdings include world-wide background data; higher resolution datasets for Europe and Germany; some country data procedurally generated; some airports procedurally generated; some country data created from satellite imagery and hand modelling; some airports created from satellite imagery and hand-modelling; both the procedurally-generated and satellite/hand modelled data under continuous update and generation of additional content;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distributed CDB servers;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Main enterprise facility CDB repository on-site;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 speed networking to offsite CDB repository at CAE </a:t>
            </a:r>
            <a:r>
              <a:rPr lang="en-US" dirty="0" err="1"/>
              <a:t>Stollberg</a:t>
            </a:r>
            <a:r>
              <a:rPr lang="en-US" dirty="0"/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 speed networking to offsite Luftwaffe Fighter Weapons Center Synthetic Environment content creation site</a:t>
            </a:r>
          </a:p>
        </p:txBody>
      </p:sp>
    </p:spTree>
    <p:extLst>
      <p:ext uri="{BB962C8B-B14F-4D97-AF65-F5344CB8AC3E}">
        <p14:creationId xmlns:p14="http://schemas.microsoft.com/office/powerpoint/2010/main" val="3320600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469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Trebuchet MS</vt:lpstr>
      <vt:lpstr>Office Theme</vt:lpstr>
      <vt:lpstr>CDB Versioning</vt:lpstr>
      <vt:lpstr>CDB Versioning – Database Revision / Updates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Graham</dc:creator>
  <cp:lastModifiedBy>David Graham</cp:lastModifiedBy>
  <cp:revision>1</cp:revision>
  <dcterms:created xsi:type="dcterms:W3CDTF">2020-09-10T14:14:29Z</dcterms:created>
  <dcterms:modified xsi:type="dcterms:W3CDTF">2020-09-10T17:42:34Z</dcterms:modified>
</cp:coreProperties>
</file>